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1" r:id="rId2"/>
  </p:sldMasterIdLst>
  <p:notesMasterIdLst>
    <p:notesMasterId r:id="rId87"/>
  </p:notesMasterIdLst>
  <p:sldIdLst>
    <p:sldId id="256" r:id="rId3"/>
    <p:sldId id="257" r:id="rId4"/>
    <p:sldId id="261" r:id="rId5"/>
    <p:sldId id="478" r:id="rId6"/>
    <p:sldId id="481" r:id="rId7"/>
    <p:sldId id="668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7" r:id="rId16"/>
    <p:sldId id="678" r:id="rId17"/>
    <p:sldId id="679" r:id="rId18"/>
    <p:sldId id="680" r:id="rId19"/>
    <p:sldId id="482" r:id="rId20"/>
    <p:sldId id="331" r:id="rId21"/>
    <p:sldId id="681" r:id="rId22"/>
    <p:sldId id="429" r:id="rId23"/>
    <p:sldId id="610" r:id="rId24"/>
    <p:sldId id="611" r:id="rId25"/>
    <p:sldId id="612" r:id="rId26"/>
    <p:sldId id="526" r:id="rId27"/>
    <p:sldId id="522" r:id="rId28"/>
    <p:sldId id="613" r:id="rId29"/>
    <p:sldId id="521" r:id="rId30"/>
    <p:sldId id="614" r:id="rId31"/>
    <p:sldId id="615" r:id="rId32"/>
    <p:sldId id="616" r:id="rId33"/>
    <p:sldId id="617" r:id="rId34"/>
    <p:sldId id="618" r:id="rId35"/>
    <p:sldId id="619" r:id="rId36"/>
    <p:sldId id="669" r:id="rId37"/>
    <p:sldId id="620" r:id="rId38"/>
    <p:sldId id="621" r:id="rId39"/>
    <p:sldId id="609" r:id="rId40"/>
    <p:sldId id="561" r:id="rId41"/>
    <p:sldId id="682" r:id="rId42"/>
    <p:sldId id="622" r:id="rId43"/>
    <p:sldId id="633" r:id="rId44"/>
    <p:sldId id="632" r:id="rId45"/>
    <p:sldId id="631" r:id="rId46"/>
    <p:sldId id="630" r:id="rId47"/>
    <p:sldId id="629" r:id="rId48"/>
    <p:sldId id="628" r:id="rId49"/>
    <p:sldId id="627" r:id="rId50"/>
    <p:sldId id="626" r:id="rId51"/>
    <p:sldId id="625" r:id="rId52"/>
    <p:sldId id="635" r:id="rId53"/>
    <p:sldId id="636" r:id="rId54"/>
    <p:sldId id="563" r:id="rId55"/>
    <p:sldId id="637" r:id="rId56"/>
    <p:sldId id="638" r:id="rId57"/>
    <p:sldId id="639" r:id="rId58"/>
    <p:sldId id="640" r:id="rId59"/>
    <p:sldId id="641" r:id="rId60"/>
    <p:sldId id="642" r:id="rId61"/>
    <p:sldId id="643" r:id="rId62"/>
    <p:sldId id="644" r:id="rId63"/>
    <p:sldId id="645" r:id="rId64"/>
    <p:sldId id="646" r:id="rId65"/>
    <p:sldId id="647" r:id="rId66"/>
    <p:sldId id="648" r:id="rId67"/>
    <p:sldId id="650" r:id="rId68"/>
    <p:sldId id="651" r:id="rId69"/>
    <p:sldId id="652" r:id="rId70"/>
    <p:sldId id="653" r:id="rId71"/>
    <p:sldId id="654" r:id="rId72"/>
    <p:sldId id="655" r:id="rId73"/>
    <p:sldId id="656" r:id="rId74"/>
    <p:sldId id="657" r:id="rId75"/>
    <p:sldId id="658" r:id="rId76"/>
    <p:sldId id="659" r:id="rId77"/>
    <p:sldId id="660" r:id="rId78"/>
    <p:sldId id="661" r:id="rId79"/>
    <p:sldId id="662" r:id="rId80"/>
    <p:sldId id="663" r:id="rId81"/>
    <p:sldId id="664" r:id="rId82"/>
    <p:sldId id="665" r:id="rId83"/>
    <p:sldId id="666" r:id="rId84"/>
    <p:sldId id="667" r:id="rId85"/>
    <p:sldId id="326" r:id="rId86"/>
  </p:sldIdLst>
  <p:sldSz cx="12192000" cy="6858000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1E4271DD-0583-468F-81C2-AAD5DF0670AA}">
          <p14:sldIdLst>
            <p14:sldId id="256"/>
            <p14:sldId id="257"/>
            <p14:sldId id="261"/>
            <p14:sldId id="478"/>
            <p14:sldId id="481"/>
            <p14:sldId id="668"/>
            <p14:sldId id="670"/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  <p14:sldId id="482"/>
            <p14:sldId id="331"/>
            <p14:sldId id="681"/>
            <p14:sldId id="429"/>
            <p14:sldId id="610"/>
            <p14:sldId id="611"/>
            <p14:sldId id="612"/>
            <p14:sldId id="526"/>
            <p14:sldId id="522"/>
            <p14:sldId id="613"/>
            <p14:sldId id="521"/>
            <p14:sldId id="614"/>
            <p14:sldId id="615"/>
          </p14:sldIdLst>
        </p14:section>
        <p14:section name="Section sans titre" id="{3379224E-A093-4F91-AA13-9E2935C62E1F}">
          <p14:sldIdLst>
            <p14:sldId id="616"/>
            <p14:sldId id="617"/>
            <p14:sldId id="618"/>
            <p14:sldId id="619"/>
            <p14:sldId id="669"/>
            <p14:sldId id="620"/>
            <p14:sldId id="621"/>
            <p14:sldId id="609"/>
            <p14:sldId id="561"/>
            <p14:sldId id="682"/>
            <p14:sldId id="622"/>
            <p14:sldId id="633"/>
            <p14:sldId id="632"/>
            <p14:sldId id="631"/>
            <p14:sldId id="630"/>
            <p14:sldId id="629"/>
            <p14:sldId id="628"/>
            <p14:sldId id="627"/>
            <p14:sldId id="626"/>
            <p14:sldId id="625"/>
            <p14:sldId id="635"/>
            <p14:sldId id="636"/>
            <p14:sldId id="563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647"/>
            <p14:sldId id="648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2"/>
            <p14:sldId id="663"/>
            <p14:sldId id="664"/>
            <p14:sldId id="665"/>
            <p14:sldId id="666"/>
            <p14:sldId id="667"/>
            <p14:sldId id="3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981">
          <p15:clr>
            <a:srgbClr val="A4A3A4"/>
          </p15:clr>
        </p15:guide>
        <p15:guide id="4" pos="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90" autoAdjust="0"/>
  </p:normalViewPr>
  <p:slideViewPr>
    <p:cSldViewPr>
      <p:cViewPr varScale="1">
        <p:scale>
          <a:sx n="72" d="100"/>
          <a:sy n="72" d="100"/>
        </p:scale>
        <p:origin x="948" y="72"/>
      </p:cViewPr>
      <p:guideLst>
        <p:guide orient="horz" pos="2160"/>
        <p:guide pos="3840"/>
        <p:guide orient="horz" pos="981"/>
        <p:guide pos="529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000000"/>
              </a:buClr>
              <a:buSzPct val="45000"/>
              <a:buFont typeface="StarSymbol" charset="0"/>
              <a:buNone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effectLst/>
                <a:latin typeface="Times New Roman" pitchFamily="18" charset="0"/>
                <a:cs typeface="Segoe UI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7413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85800"/>
            <a:ext cx="6091237" cy="342741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5900" algn="r" eaLnBrk="1" hangingPunct="1">
              <a:buClr>
                <a:srgbClr val="000000"/>
              </a:buClr>
              <a:buSzPct val="45000"/>
              <a:buFont typeface="StarSymbol" charset="0"/>
              <a:buNone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FB13EFD8-B68F-4195-9565-553125550E1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19073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9395723-E8C0-4F59-AB14-902A4537ECD4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</a:t>
            </a:fld>
            <a:endParaRPr lang="fr-FR" altLang="fr-FR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4932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10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11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12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13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14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15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16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17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97C7F8-5A81-4D22-A0C5-B1660EF3F350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18</a:t>
            </a:fld>
            <a:endParaRPr lang="fr-FR" altLang="fr-FR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26500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43304A9-524E-47A1-90EE-9B874DA03FC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19</a:t>
            </a:fld>
            <a:endParaRPr lang="fr-FR" altLang="fr-FR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5307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8B524AF-1427-486D-B6E4-5A0211F3B7DC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</a:t>
            </a:fld>
            <a:endParaRPr lang="fr-FR" altLang="fr-FR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9254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97C7F8-5A81-4D22-A0C5-B1660EF3F350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20</a:t>
            </a:fld>
            <a:endParaRPr lang="fr-FR" altLang="fr-FR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2290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21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22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23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24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25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4AF8BE8-BC1C-437F-9748-E82FA15A3D83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26</a:t>
            </a:fld>
            <a:endParaRPr lang="fr-FR" altLang="fr-FR"/>
          </a:p>
        </p:txBody>
      </p:sp>
      <p:sp>
        <p:nvSpPr>
          <p:cNvPr id="175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05801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4AF8BE8-BC1C-437F-9748-E82FA15A3D83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27</a:t>
            </a:fld>
            <a:endParaRPr lang="fr-FR" altLang="fr-FR"/>
          </a:p>
        </p:txBody>
      </p:sp>
      <p:sp>
        <p:nvSpPr>
          <p:cNvPr id="175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5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05801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28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29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 dirty="0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97C7F8-5A81-4D22-A0C5-B1660EF3F350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</a:t>
            </a:fld>
            <a:endParaRPr lang="fr-FR" altLang="fr-FR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7009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30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31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32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33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34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35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36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37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97C7F8-5A81-4D22-A0C5-B1660EF3F350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38</a:t>
            </a:fld>
            <a:endParaRPr lang="fr-FR" altLang="fr-FR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2403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C388B02-1B06-400B-BDCB-92DC3F052A05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39</a:t>
            </a:fld>
            <a:endParaRPr lang="fr-FR" altLang="fr-F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8703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97C7F8-5A81-4D22-A0C5-B1660EF3F350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</a:t>
            </a:fld>
            <a:endParaRPr lang="fr-FR" altLang="fr-FR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292418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97C7F8-5A81-4D22-A0C5-B1660EF3F350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40</a:t>
            </a:fld>
            <a:endParaRPr lang="fr-FR" altLang="fr-FR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1722906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41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42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43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44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45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46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47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48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49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97C7F8-5A81-4D22-A0C5-B1660EF3F350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</a:t>
            </a:fld>
            <a:endParaRPr lang="fr-FR" altLang="fr-FR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722906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50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51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56FF9A7-D307-4628-9664-1E587EF21372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52</a:t>
            </a:fld>
            <a:endParaRPr lang="fr-FR" altLang="fr-FR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fr-FR" altLang="fr-FR" dirty="0"/>
              <a:t>Enfant et le </a:t>
            </a:r>
            <a:r>
              <a:rPr lang="fr-FR" altLang="fr-FR" dirty="0" err="1"/>
              <a:t>felin</a:t>
            </a:r>
            <a:r>
              <a:rPr lang="fr-FR" altLang="fr-FR"/>
              <a:t> dans </a:t>
            </a:r>
          </a:p>
        </p:txBody>
      </p:sp>
    </p:spTree>
    <p:extLst>
      <p:ext uri="{BB962C8B-B14F-4D97-AF65-F5344CB8AC3E}">
        <p14:creationId xmlns:p14="http://schemas.microsoft.com/office/powerpoint/2010/main" val="12226114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53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54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55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56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57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58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59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60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61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62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63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64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65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66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67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68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69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70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71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72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73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74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75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76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77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78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79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80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81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82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31E1855-B528-40C5-9FD6-496A0DA42FFA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83</a:t>
            </a:fld>
            <a:endParaRPr lang="fr-FR" altLang="fr-FR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065531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367DC58D-F065-45ED-A195-0943F40A72EC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84</a:t>
            </a:fld>
            <a:endParaRPr lang="fr-FR" altLang="fr-FR"/>
          </a:p>
        </p:txBody>
      </p:sp>
      <p:sp>
        <p:nvSpPr>
          <p:cNvPr id="185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52077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0850" algn="l"/>
                <a:tab pos="901700" algn="l"/>
                <a:tab pos="1352550" algn="l"/>
                <a:tab pos="1803400" algn="l"/>
                <a:tab pos="2254250" algn="l"/>
                <a:tab pos="27051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EDD7640-40C4-4D0F-AF26-E2DE3D041B56}" type="slidenum">
              <a:rPr lang="fr-FR" altLang="fr-FR" smtClean="0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9</a:t>
            </a:fld>
            <a:endParaRPr lang="fr-FR" altLang="fr-FR"/>
          </a:p>
        </p:txBody>
      </p:sp>
      <p:sp>
        <p:nvSpPr>
          <p:cNvPr id="168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5006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7545C-10B2-4C10-AEA0-41C8216875C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722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CC1FB-E6CF-414D-950D-B9B3EE53AB4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0337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11685" y="187325"/>
            <a:ext cx="2770716" cy="5938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3185" y="187325"/>
            <a:ext cx="8115300" cy="5938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28DAF-C5CE-4D87-9CAC-7510F81978A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8662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62568-4B47-40CF-B09A-2DB26ACCA7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98445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DE150-2FD0-4415-A2E1-E22D09BD845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6537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5C653-0F05-4D4E-9E03-0CF767A310C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40828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04539-0B6E-49CE-BF88-126D3127239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37178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B729E-3350-44D2-8CBC-3DECCEBDEA6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5006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B8740-FA38-4CC0-9426-08D2FA6CA18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5406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8E787-92B9-4FFD-B30D-273F4C159F2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417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295C-6246-446E-96D1-064AD8272FB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00276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theme" Target="../theme/theme2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185" y="187326"/>
            <a:ext cx="5937249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0850" algn="l"/>
                <a:tab pos="901700" algn="l"/>
                <a:tab pos="1352550" algn="l"/>
                <a:tab pos="1803400" algn="l"/>
              </a:tabLst>
              <a:defRPr sz="1200">
                <a:solidFill>
                  <a:srgbClr val="898989"/>
                </a:solidFill>
                <a:effectLst/>
                <a:latin typeface="Times New Roman" pitchFamily="18" charset="0"/>
                <a:cs typeface="Segoe UI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0850" algn="l"/>
                <a:tab pos="901700" algn="l"/>
                <a:tab pos="1352550" algn="l"/>
                <a:tab pos="1803400" algn="l"/>
              </a:tabLst>
              <a:defRPr sz="1200">
                <a:solidFill>
                  <a:srgbClr val="898989"/>
                </a:solidFill>
                <a:effectLst/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8040C45-A17C-4491-A1EF-1E58588F72C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83339"/>
            <a:ext cx="395816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6" name="Picture 7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4392" y="309563"/>
            <a:ext cx="1680726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FFFF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383339"/>
            <a:ext cx="395816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6400" y="309563"/>
            <a:ext cx="1608718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93185" y="187326"/>
            <a:ext cx="5939367" cy="735013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sz="3200" b="1">
                <a:solidFill>
                  <a:srgbClr val="FFFFFF"/>
                </a:solidFill>
                <a:latin typeface="Arial" charset="0"/>
              </a:rPr>
              <a:t>Cadre juridique</a:t>
            </a:r>
          </a:p>
        </p:txBody>
      </p:sp>
      <p:sp>
        <p:nvSpPr>
          <p:cNvPr id="1434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93185" y="187326"/>
            <a:ext cx="5937249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09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450850" algn="l"/>
                <a:tab pos="901700" algn="l"/>
                <a:tab pos="1352550" algn="l"/>
                <a:tab pos="1803400" algn="l"/>
              </a:tabLst>
              <a:defRPr sz="1200">
                <a:solidFill>
                  <a:srgbClr val="898989"/>
                </a:solidFill>
                <a:effectLst/>
                <a:latin typeface="Times New Roman" pitchFamily="18" charset="0"/>
                <a:cs typeface="Segoe UI" pitchFamily="34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450850" algn="l"/>
                <a:tab pos="901700" algn="l"/>
                <a:tab pos="1352550" algn="l"/>
                <a:tab pos="1803400" algn="l"/>
              </a:tabLst>
              <a:defRPr sz="1200">
                <a:solidFill>
                  <a:srgbClr val="898989"/>
                </a:solidFill>
                <a:effectLst/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B6827FCE-FBF5-4EDC-AC96-A5A13CA08A5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rgbClr val="FFFFFF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013" y="2316163"/>
            <a:ext cx="8229600" cy="156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6" y="5132388"/>
            <a:ext cx="50784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7889" y="5721350"/>
            <a:ext cx="720725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476" y="731514"/>
            <a:ext cx="7495047" cy="539497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Couleur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 DESRUES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Mésange à tête bleue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2161630"/>
            <a:ext cx="6328079" cy="42207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2846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2788945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Couleur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PUYET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Matinée givrée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2088616"/>
            <a:ext cx="6331056" cy="42207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2846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2060285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Couleur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Christine JOUANNIN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Duo amoureux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95" y="2060848"/>
            <a:ext cx="6482229" cy="43214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2715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3</a:t>
            </a:r>
            <a:r>
              <a:rPr lang="fr-FR" sz="2400" b="1" baseline="30000" dirty="0">
                <a:solidFill>
                  <a:srgbClr val="CC0000"/>
                </a:solidFill>
                <a:cs typeface="Arial" charset="0"/>
              </a:rPr>
              <a:t>ème</a:t>
            </a: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869542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Couleur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Franck PASDELOUP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CSA 12</a:t>
            </a:r>
            <a:r>
              <a:rPr lang="fr-FR" sz="24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ème</a:t>
            </a: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BSMAT - Gien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Zen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552" y="2132856"/>
            <a:ext cx="6331056" cy="42207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2715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2</a:t>
            </a:r>
            <a:r>
              <a:rPr lang="fr-FR" sz="2400" b="1" baseline="30000" dirty="0">
                <a:solidFill>
                  <a:srgbClr val="CC0000"/>
                </a:solidFill>
                <a:cs typeface="Arial" charset="0"/>
              </a:rPr>
              <a:t>ème</a:t>
            </a: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1307466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Couleur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Jean-Luc COUPEAU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Rouge et noire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83" y="1988840"/>
            <a:ext cx="6590241" cy="439349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07593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1</a:t>
            </a:r>
            <a:r>
              <a:rPr lang="fr-FR" sz="2400" b="1" baseline="30000" dirty="0">
                <a:solidFill>
                  <a:srgbClr val="CC0000"/>
                </a:solidFill>
                <a:cs typeface="Arial" charset="0"/>
              </a:rPr>
              <a:t>er</a:t>
            </a: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1370730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nature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Jean-Luc COUPEAU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Ascalaphe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827" y="1859211"/>
            <a:ext cx="3136108" cy="47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38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de la Banque Française Mutualiste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Jean-Luc COUPEAU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Tortueux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492896"/>
            <a:ext cx="4048377" cy="404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85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de la ligue Centre-Val de Loire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Régis DUPUY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Sous la chute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267" y="2406436"/>
            <a:ext cx="5960341" cy="39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03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59689" y="6264275"/>
            <a:ext cx="227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893888" y="2162176"/>
            <a:ext cx="8642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2535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1" y="5065714"/>
            <a:ext cx="42449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095472" y="1571612"/>
            <a:ext cx="79546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6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</a:t>
            </a:r>
          </a:p>
          <a:p>
            <a:pPr algn="ctr"/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Centre-Val de Loire</a:t>
            </a:r>
          </a:p>
        </p:txBody>
      </p:sp>
    </p:spTree>
    <p:extLst>
      <p:ext uri="{BB962C8B-B14F-4D97-AF65-F5344CB8AC3E}">
        <p14:creationId xmlns:p14="http://schemas.microsoft.com/office/powerpoint/2010/main" val="291603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186371" name="Text Box 3"/>
          <p:cNvSpPr txBox="1">
            <a:spLocks noChangeArrowheads="1"/>
          </p:cNvSpPr>
          <p:nvPr/>
        </p:nvSpPr>
        <p:spPr bwMode="auto">
          <a:xfrm>
            <a:off x="7659689" y="6264276"/>
            <a:ext cx="228342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186372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7223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1" y="5065714"/>
            <a:ext cx="42449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81158" y="1142984"/>
            <a:ext cx="89480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Palmarès</a:t>
            </a:r>
          </a:p>
          <a:p>
            <a:pPr algn="ctr"/>
            <a:r>
              <a:rPr lang="fr-F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Peinture &amp; sculpture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911424" y="116632"/>
            <a:ext cx="678661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SzPct val="100000"/>
            </a:pPr>
            <a:r>
              <a:rPr lang="fr-FR" altLang="fr-FR" sz="4800" b="1" dirty="0">
                <a:solidFill>
                  <a:srgbClr val="FFFFFF"/>
                </a:solidFill>
                <a:latin typeface="+mn-lt"/>
              </a:rPr>
              <a:t>Tours – 12 avril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0BA5B07-B2F8-E88C-E253-753D8CF24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332" y1="33531" x2="73799" y2="0"/>
                        <a14:foregroundMark x1="90393" y1="31164" x2="92358" y2="0"/>
                        <a14:foregroundMark x1="87773" y1="14990" x2="218" y2="10848"/>
                        <a14:foregroundMark x1="5240" y1="34911" x2="11354" y2="0"/>
                        <a14:foregroundMark x1="13319" y1="20907" x2="90393" y2="18146"/>
                        <a14:foregroundMark x1="10699" y1="5523" x2="78821" y2="5523"/>
                        <a14:foregroundMark x1="24236" y1="47535" x2="31878" y2="27613"/>
                        <a14:foregroundMark x1="21179" y1="47535" x2="27293" y2="24063"/>
                        <a14:foregroundMark x1="21834" y1="46154" x2="26856" y2="24458"/>
                        <a14:foregroundMark x1="43013" y1="65680" x2="58297" y2="64300"/>
                        <a14:foregroundMark x1="68996" y1="43195" x2="84498" y2="43195"/>
                        <a14:foregroundMark x1="81878" y1="18146" x2="83843" y2="25247"/>
                        <a14:foregroundMark x1="47598" y1="15582" x2="56114" y2="15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961698"/>
            <a:ext cx="1903491" cy="21055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307598-7099-2C26-B198-CA7C00FF2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1556792"/>
            <a:ext cx="6858594" cy="4915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59689" y="6264275"/>
            <a:ext cx="227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893888" y="2162176"/>
            <a:ext cx="8642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44072" y="2305616"/>
            <a:ext cx="518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Les membres du jury :</a:t>
            </a:r>
          </a:p>
          <a:p>
            <a:pPr algn="ctr"/>
            <a:endParaRPr lang="fr-F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Michel CASTANDET (président)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Marie ROBERT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Marie BOIS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Stéphane BARRET (invité d’honneur)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965A71-DA59-DF8B-B148-42D1CA45F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058039"/>
            <a:ext cx="6004459" cy="474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80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929196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Annie Martine GUIET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CSA BA 705 - Tours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Ondulation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440678"/>
            <a:ext cx="3075562" cy="41044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246105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Sculpture sur bois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30186" y="4929197"/>
            <a:ext cx="258602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François BEAUVAIS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Le chemin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2415978"/>
            <a:ext cx="3303240" cy="39663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60400" y="2390400"/>
            <a:ext cx="9488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Pastel</a:t>
            </a:r>
          </a:p>
        </p:txBody>
      </p:sp>
    </p:spTree>
    <p:extLst>
      <p:ext uri="{BB962C8B-B14F-4D97-AF65-F5344CB8AC3E}">
        <p14:creationId xmlns:p14="http://schemas.microsoft.com/office/powerpoint/2010/main" val="4161794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66840" y="4929197"/>
            <a:ext cx="291272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Stéphane MARTIN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CSA BA 705 - Tours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Château de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Saché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12" y="2491890"/>
            <a:ext cx="5866868" cy="374542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60400" y="2390400"/>
            <a:ext cx="14203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Aquarelle</a:t>
            </a:r>
          </a:p>
        </p:txBody>
      </p:sp>
    </p:spTree>
    <p:extLst>
      <p:ext uri="{BB962C8B-B14F-4D97-AF65-F5344CB8AC3E}">
        <p14:creationId xmlns:p14="http://schemas.microsoft.com/office/powerpoint/2010/main" val="2901688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8800" y="4928400"/>
            <a:ext cx="41675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Jean-Marc MALASSENET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CSLG Le Blanc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Délicatesse d’une branche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232632"/>
            <a:ext cx="2102507" cy="42207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60400" y="2390400"/>
            <a:ext cx="84991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Huile</a:t>
            </a:r>
          </a:p>
        </p:txBody>
      </p:sp>
    </p:spTree>
    <p:extLst>
      <p:ext uri="{BB962C8B-B14F-4D97-AF65-F5344CB8AC3E}">
        <p14:creationId xmlns:p14="http://schemas.microsoft.com/office/powerpoint/2010/main" val="2893389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788" y="1557338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Sculpture</a:t>
            </a:r>
          </a:p>
        </p:txBody>
      </p:sp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860400" y="2390400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8800" y="4928400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Françoise HERSAINT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CSLG Le Blanc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Tête de femme 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95400" y="11663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2E8BFD0-73A6-48FE-DF54-F44B69459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71" y="2012064"/>
            <a:ext cx="3171454" cy="460438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46811" y="1558533"/>
            <a:ext cx="14398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Dessin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8800" y="4928400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Fabienne JULIEN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ASCETA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Coq en pâte »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3392" y="144790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60400" y="239040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+mj-lt"/>
              </a:rPr>
              <a:t>Mention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20DA39-1BB6-159C-EE85-026EDCA48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189947"/>
            <a:ext cx="3285796" cy="40473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46811" y="1558533"/>
            <a:ext cx="14398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Dessin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38800" y="4928400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Teresa COQUERY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ASCETA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Moulin dans le vent »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3392" y="144790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60400" y="2390400"/>
            <a:ext cx="3071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+mj-lt"/>
              </a:rPr>
              <a:t>3</a:t>
            </a:r>
            <a:r>
              <a:rPr lang="fr-FR" sz="2400" b="1" baseline="30000" dirty="0">
                <a:solidFill>
                  <a:srgbClr val="C00000"/>
                </a:solidFill>
                <a:latin typeface="+mj-lt"/>
              </a:rPr>
              <a:t>ème</a:t>
            </a:r>
            <a:r>
              <a:rPr lang="fr-FR" sz="2400" b="1" dirty="0">
                <a:solidFill>
                  <a:srgbClr val="C00000"/>
                </a:solidFill>
                <a:latin typeface="+mj-lt"/>
              </a:rPr>
              <a:t> prix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20DA39-1BB6-159C-EE85-026EDCA486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66" y="2135725"/>
            <a:ext cx="5467807" cy="39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66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Pastel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64792" y="4928400"/>
            <a:ext cx="311681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Fabienne JULIEN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ASCETA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Suri la petite loutre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3599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214" y="1988840"/>
            <a:ext cx="4416756" cy="43531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Pastel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69817" y="4928400"/>
            <a:ext cx="465011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Nathalie BOUR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L’enfant et le félin dans la neige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83" y="1857312"/>
            <a:ext cx="4947006" cy="44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1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59689" y="6264275"/>
            <a:ext cx="227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893888" y="2162176"/>
            <a:ext cx="8642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2535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1" y="5065714"/>
            <a:ext cx="42449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024034" y="1214422"/>
            <a:ext cx="79546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6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</a:t>
            </a:r>
          </a:p>
          <a:p>
            <a:pPr algn="ctr"/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Centre-Val de Loire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Pastel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36511" y="4928400"/>
            <a:ext cx="297337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Françoise DEVALLIERE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La rouquine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644" y="1881938"/>
            <a:ext cx="3674149" cy="44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31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Pastel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68690" y="4928400"/>
            <a:ext cx="250902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Régine GUIF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ASCETA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Poule ou coq ?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968602" y="2390400"/>
            <a:ext cx="119645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er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623" y="1857312"/>
            <a:ext cx="2916644" cy="44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52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Aquarelle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13193" y="4928400"/>
            <a:ext cx="262001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Nathalie BOUR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A l’orée du bois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948" y="1988840"/>
            <a:ext cx="5393622" cy="429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20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Aquarelle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48103" y="4928400"/>
            <a:ext cx="375019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Annie CLOSSON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Soleil couchant les salue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95127"/>
            <a:ext cx="5112569" cy="37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99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de la Banque Française Mutualiste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81139" y="4928400"/>
            <a:ext cx="288412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Annie Martine GUIET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Trio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745642" y="2390400"/>
            <a:ext cx="288121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Sculpture sur bois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56" y="2159730"/>
            <a:ext cx="2192457" cy="41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96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du Jury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780643" y="4928400"/>
            <a:ext cx="228511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Nathalie BOUR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Chapeau bas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08905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Pastel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257" y="2159730"/>
            <a:ext cx="3602054" cy="41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33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d’inspiration Militaire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48103" y="4928400"/>
            <a:ext cx="375019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Annie CLOSSON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Soleil couchant les salue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58438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Aquarelle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95127"/>
            <a:ext cx="5112569" cy="371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3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839788" y="1554892"/>
            <a:ext cx="822960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de la ligue Centre-Val de Loire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65905" y="4928400"/>
            <a:ext cx="465403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Térésa COQUERY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ASCETA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Un peu de chaleur en Mongolie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400" y="2390400"/>
            <a:ext cx="108905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Pastel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46" y="2390400"/>
            <a:ext cx="3509676" cy="418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04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59689" y="6264275"/>
            <a:ext cx="227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893888" y="2162176"/>
            <a:ext cx="8642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2535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1" y="5065714"/>
            <a:ext cx="42449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238348" y="1428736"/>
            <a:ext cx="795467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66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</a:t>
            </a:r>
          </a:p>
          <a:p>
            <a:pPr algn="ctr"/>
            <a:r>
              <a:rPr lang="fr-FR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 Centre-Val de Loire</a:t>
            </a:r>
          </a:p>
        </p:txBody>
      </p:sp>
    </p:spTree>
    <p:extLst>
      <p:ext uri="{BB962C8B-B14F-4D97-AF65-F5344CB8AC3E}">
        <p14:creationId xmlns:p14="http://schemas.microsoft.com/office/powerpoint/2010/main" val="1074770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7659689" y="6264276"/>
            <a:ext cx="2283423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184324" name="Rectangle 4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3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1" y="5065714"/>
            <a:ext cx="42449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381092" y="1071546"/>
            <a:ext cx="90726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Palmarès</a:t>
            </a:r>
          </a:p>
          <a:p>
            <a:pPr algn="ctr"/>
            <a:r>
              <a:rPr lang="fr-F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Métiers d’art</a:t>
            </a:r>
          </a:p>
        </p:txBody>
      </p:sp>
    </p:spTree>
    <p:extLst>
      <p:ext uri="{BB962C8B-B14F-4D97-AF65-F5344CB8AC3E}">
        <p14:creationId xmlns:p14="http://schemas.microsoft.com/office/powerpoint/2010/main" val="16188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59689" y="6264275"/>
            <a:ext cx="227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893888" y="2162176"/>
            <a:ext cx="8642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2535" name="Imag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1" y="5065714"/>
            <a:ext cx="4244975" cy="154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167042" y="1285860"/>
            <a:ext cx="59357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Palmarès</a:t>
            </a:r>
          </a:p>
          <a:p>
            <a:pPr algn="ctr"/>
            <a:r>
              <a:rPr lang="fr-FR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photographie</a:t>
            </a:r>
          </a:p>
        </p:txBody>
      </p:sp>
    </p:spTree>
    <p:extLst>
      <p:ext uri="{BB962C8B-B14F-4D97-AF65-F5344CB8AC3E}">
        <p14:creationId xmlns:p14="http://schemas.microsoft.com/office/powerpoint/2010/main" val="134401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59689" y="6264275"/>
            <a:ext cx="227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893888" y="2162176"/>
            <a:ext cx="8642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44072" y="1283068"/>
            <a:ext cx="51845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Les membres du jury :</a:t>
            </a:r>
          </a:p>
          <a:p>
            <a:pPr algn="ctr"/>
            <a:endParaRPr lang="fr-F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Fabienne GRELAUD (CTCN)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Alban CORBEL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Laëtitia DUBUC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Monique WISNIEWSKI (présidente)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Florine LACOSTE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Michèle VANDENBERGHE (invitée d’honneur)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Hélène PICARD </a:t>
            </a:r>
          </a:p>
          <a:p>
            <a:pPr algn="ctr"/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Raísa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SALVADOR (invitée d’honneur) 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Dominique CARRERAS</a:t>
            </a:r>
          </a:p>
          <a:p>
            <a:pPr algn="ctr"/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Thomas BEAUMONT</a:t>
            </a:r>
          </a:p>
          <a:p>
            <a:pPr algn="ctr"/>
            <a:endParaRPr lang="fr-F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/>
            <a:endParaRPr lang="fr-FR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965A71-DA59-DF8B-B148-42D1CA45F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1" y="1596754"/>
            <a:ext cx="6581225" cy="366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26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94155" y="4928400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Chantal BECHARD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El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90712" y="2390400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Kirigami</a:t>
            </a:r>
            <a:endParaRPr lang="fr-FR" altLang="fr-FR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5" b="95992" l="1487" r="97805">
                        <a14:backgroundMark x1="31020" y1="88677" x2="37606" y2="75651"/>
                        <a14:backgroundMark x1="61898" y1="66934" x2="66147" y2="66733"/>
                        <a14:backgroundMark x1="25708" y1="86473" x2="26558" y2="86874"/>
                        <a14:backgroundMark x1="18909" y1="81864" x2="22805" y2="84770"/>
                        <a14:backgroundMark x1="22592" y1="84970" x2="22592" y2="84970"/>
                        <a14:backgroundMark x1="85198" y1="71643" x2="86473" y2="72946"/>
                        <a14:backgroundMark x1="92705" y1="73848" x2="92989" y2="71443"/>
                        <a14:backgroundMark x1="94972" y1="57214" x2="96176" y2="52004"/>
                        <a14:backgroundMark x1="3045" y1="69840" x2="3329" y2="66333"/>
                        <a14:backgroundMark x1="3329" y1="74449" x2="2904" y2="73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56" y="2492896"/>
            <a:ext cx="5873521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0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94156" y="4928400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Patricia JOURDAIN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1920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23992" y="2390400"/>
            <a:ext cx="26371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Tableau de sable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34" y="2377788"/>
            <a:ext cx="3645879" cy="4182251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997717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94156" y="4928400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Geneviève RENAULT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Boîte à couture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39416" y="2390400"/>
            <a:ext cx="18921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Cartonnage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0" y="2271085"/>
            <a:ext cx="4695128" cy="4182251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293790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989051" y="4928400"/>
            <a:ext cx="386830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Catherine VETAUX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Orchidée en noir et blanc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38800" y="2390400"/>
            <a:ext cx="36009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Peinture sur porcelaine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859" y="2343093"/>
            <a:ext cx="2194849" cy="4182251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8122488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646409" y="4928400"/>
            <a:ext cx="255358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GALIPOT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Le pont Wilson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38800" y="2390400"/>
            <a:ext cx="213261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Encadrement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838" y="2271085"/>
            <a:ext cx="5042892" cy="4182251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2735711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98159" y="4928400"/>
            <a:ext cx="265008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Sylvette AMPRINO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CSLG Le Blanc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Phénix chinois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13975" y="2390400"/>
            <a:ext cx="2677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Peinture sur soie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74" y="2343093"/>
            <a:ext cx="4415220" cy="4182251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2874237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44847" y="4928400"/>
            <a:ext cx="295670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Nadine CLARET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602 -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Romorantin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Nappe de Noël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38800" y="2390400"/>
            <a:ext cx="172224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Hardanger</a:t>
            </a:r>
            <a:endParaRPr lang="fr-FR" altLang="fr-FR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2558398"/>
            <a:ext cx="6076030" cy="4050686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1326103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44846" y="4928400"/>
            <a:ext cx="295670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Elisabeth BEIGNEUX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602 -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Romorantin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Dentelière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28366" y="2390400"/>
            <a:ext cx="137920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Dentelle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2023" y="2619761"/>
            <a:ext cx="4418473" cy="3680725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688866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302503" y="4581128"/>
            <a:ext cx="3241400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Yvette LELIEVRE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Géométrie de l’âme »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Coq’un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»</a:t>
            </a:r>
          </a:p>
          <a:p>
            <a:pPr algn="ctr"/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19020" y="2389292"/>
            <a:ext cx="194185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Calligraphie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704" y="2337869"/>
            <a:ext cx="2899177" cy="4182251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Œuvres sélectionnées pour le salon national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498" y="2492896"/>
            <a:ext cx="3746424" cy="371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08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893889" y="187325"/>
            <a:ext cx="4454525" cy="99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  <a:defRPr/>
            </a:pPr>
            <a:r>
              <a:rPr lang="fr-FR" altLang="fr-FR" sz="2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9ème  salon des photographes amateurs de la Défense du Centre-Ouest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7659689" y="6264275"/>
            <a:ext cx="227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 19 septembre 2013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CC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893888" y="2162176"/>
            <a:ext cx="8642350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 eaLnBrk="1" hangingPunct="1">
              <a:buSzPct val="100000"/>
              <a:defRPr/>
            </a:pPr>
            <a:endParaRPr lang="fr-FR" altLang="fr-FR" sz="41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744072" y="2305616"/>
            <a:ext cx="51845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Les membres du jury :</a:t>
            </a:r>
          </a:p>
          <a:p>
            <a:pPr algn="ctr"/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Philippe BRONCARD (CTCN)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Audrey LANGE (présidente-invitée d’honneur)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David LE PIERRES </a:t>
            </a:r>
          </a:p>
          <a:p>
            <a:pPr algn="ctr"/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965A71-DA59-DF8B-B148-42D1CA45F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860715"/>
            <a:ext cx="6004459" cy="51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19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81139" y="4928400"/>
            <a:ext cx="288412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Annie Martine GUIET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Rencontre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186" y="2390400"/>
            <a:ext cx="160041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Mosaïque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262" y="2069262"/>
            <a:ext cx="6143314" cy="4096042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1502485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600082" y="4928400"/>
            <a:ext cx="264623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Jean-Luc FRANCOIS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CSLG Le Blanc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Vache fleurie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186" y="2390400"/>
            <a:ext cx="160041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Mosaïque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420888"/>
            <a:ext cx="6120681" cy="4080952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866461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99538" y="4928400"/>
            <a:ext cx="264732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Christiane BRUNET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CSLG Le Blanc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Le chant du coq »</a:t>
            </a: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860186" y="2390400"/>
            <a:ext cx="160041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Mosaïque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53873" y="16788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7691039-767B-A426-1F0A-C21014A8F5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580" y="2786070"/>
            <a:ext cx="6291012" cy="3163210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Œuvre sélectionnée pour le salon national</a:t>
            </a:r>
          </a:p>
        </p:txBody>
      </p:sp>
    </p:spTree>
    <p:extLst>
      <p:ext uri="{BB962C8B-B14F-4D97-AF65-F5344CB8AC3E}">
        <p14:creationId xmlns:p14="http://schemas.microsoft.com/office/powerpoint/2010/main" val="1209196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00" y="1872208"/>
            <a:ext cx="7410847" cy="49411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Sélection thème « sports olympiques »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14963" y="2390400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Kirigami</a:t>
            </a:r>
            <a:endParaRPr lang="fr-FR" altLang="fr-FR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94158" y="4928400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Annie CLOSSON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Boule de flamme »</a:t>
            </a:r>
          </a:p>
        </p:txBody>
      </p:sp>
    </p:spTree>
    <p:extLst>
      <p:ext uri="{BB962C8B-B14F-4D97-AF65-F5344CB8AC3E}">
        <p14:creationId xmlns:p14="http://schemas.microsoft.com/office/powerpoint/2010/main" val="4215264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52" l="1198" r="980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1881014"/>
            <a:ext cx="3814213" cy="47609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Loisirs créatifs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401015"/>
            <a:ext cx="17709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Tricot d’art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73127" y="4928400"/>
            <a:ext cx="290015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Marie-Claude NOUET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Veste en laine 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3471" y="3128428"/>
            <a:ext cx="13599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3855337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" b="96827" l="3024" r="95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2059922"/>
            <a:ext cx="3710952" cy="45811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Loisirs créatifs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401015"/>
            <a:ext cx="17709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Tricot d’art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80971" y="4928400"/>
            <a:ext cx="368447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Geneviève RENAULT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Pull angora et lacet soie 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4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4220974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881014"/>
            <a:ext cx="4891523" cy="45091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Loisirs créatifs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401015"/>
            <a:ext cx="132309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Quilling</a:t>
            </a:r>
            <a:endParaRPr lang="fr-FR" altLang="fr-FR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94161" y="4928400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Patricia JOURDAIN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Le printemps 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4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349784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49" y="1881014"/>
            <a:ext cx="3404458" cy="45811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Loisirs créatifs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25645" y="2375353"/>
            <a:ext cx="263717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Tableau de sable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494162" y="4928400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Martine FRADET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Les iris 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4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1401741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866696"/>
            <a:ext cx="5050581" cy="476096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Loisirs créatifs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8921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Cartonnage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552928" y="4928400"/>
            <a:ext cx="274055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Maryline SOUPAULT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Boîte à tiroirs 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3474" y="3128428"/>
            <a:ext cx="13599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344990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22" y="1860201"/>
            <a:ext cx="3668235" cy="31614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Loisirs créatifs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8921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Cartonnage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10700" y="4725144"/>
            <a:ext cx="5160580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Paule HERBAUT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En hommage à Niki de Saint Phalle »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Boîte de conversation »</a:t>
            </a:r>
          </a:p>
          <a:p>
            <a:pPr algn="ctr"/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935227" y="3128428"/>
            <a:ext cx="119645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er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89" y="1803698"/>
            <a:ext cx="2533731" cy="34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12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Noir et blanc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929196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Christine JOUANNIN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Innocence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71678"/>
            <a:ext cx="4574642" cy="45746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28464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674351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60" y="2210921"/>
            <a:ext cx="4562876" cy="44310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Peinture sur porcelaine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66900" y="2375353"/>
            <a:ext cx="149782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prix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43708" y="4725144"/>
            <a:ext cx="319754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Marie-Claude TANDART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Envol de libellule »</a:t>
            </a:r>
          </a:p>
        </p:txBody>
      </p:sp>
    </p:spTree>
    <p:extLst>
      <p:ext uri="{BB962C8B-B14F-4D97-AF65-F5344CB8AC3E}">
        <p14:creationId xmlns:p14="http://schemas.microsoft.com/office/powerpoint/2010/main" val="3592123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36" y="2099297"/>
            <a:ext cx="5365155" cy="45719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Peinture sur porcelaine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66900" y="2375353"/>
            <a:ext cx="149782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prix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13434" y="4725144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Françoise FOULON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Les lotus »</a:t>
            </a:r>
          </a:p>
        </p:txBody>
      </p:sp>
    </p:spTree>
    <p:extLst>
      <p:ext uri="{BB962C8B-B14F-4D97-AF65-F5344CB8AC3E}">
        <p14:creationId xmlns:p14="http://schemas.microsoft.com/office/powerpoint/2010/main" val="1626449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96" y="2276872"/>
            <a:ext cx="4636140" cy="435291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de l’encadrement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66900" y="2375353"/>
            <a:ext cx="149782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prix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65634" y="4725144"/>
            <a:ext cx="371819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Yvette LELIEVRE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Carte Elisabeth.loesch-2 »</a:t>
            </a:r>
          </a:p>
        </p:txBody>
      </p:sp>
    </p:spTree>
    <p:extLst>
      <p:ext uri="{BB962C8B-B14F-4D97-AF65-F5344CB8AC3E}">
        <p14:creationId xmlns:p14="http://schemas.microsoft.com/office/powerpoint/2010/main" val="22449195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425" y="2104707"/>
            <a:ext cx="3940079" cy="45372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de l’encadrement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66900" y="2375353"/>
            <a:ext cx="149782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prix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60374" y="4725144"/>
            <a:ext cx="276421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Maryse BEAUVAIS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ASEA - Bourges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Le chat musicien »</a:t>
            </a:r>
          </a:p>
        </p:txBody>
      </p:sp>
    </p:spTree>
    <p:extLst>
      <p:ext uri="{BB962C8B-B14F-4D97-AF65-F5344CB8AC3E}">
        <p14:creationId xmlns:p14="http://schemas.microsoft.com/office/powerpoint/2010/main" val="14388170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342" y="2279047"/>
            <a:ext cx="4489186" cy="436292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verre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03058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Vitrail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65691" y="4725144"/>
            <a:ext cx="255358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Evelyne ORY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La mare 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6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805841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76" y="1948287"/>
            <a:ext cx="3961535" cy="46936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verre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03058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Vitrail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28223" y="4725144"/>
            <a:ext cx="302852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Maryvonne PERRAULT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Lampe boule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6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3800479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134" y="2194054"/>
            <a:ext cx="5222441" cy="44479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verre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03058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Vitrail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46654" y="4725144"/>
            <a:ext cx="279166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Dominique BRIANT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Feuille de ginkgo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6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615946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834" y="2052647"/>
            <a:ext cx="2985389" cy="447753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64424" y="2375353"/>
            <a:ext cx="27112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Fauteuil tapissier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49743" y="4725144"/>
            <a:ext cx="3185487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Serge GALIPOT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Chaise Louis XVI »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Chaise Napoléon III »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3476" y="3128428"/>
            <a:ext cx="13599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7" b="99353" l="1399" r="98252">
                        <a14:foregroundMark x1="71154" y1="60129" x2="76399" y2="52155"/>
                        <a14:backgroundMark x1="9790" y1="61315" x2="9790" y2="61315"/>
                        <a14:backgroundMark x1="59965" y1="75108" x2="59965" y2="75108"/>
                        <a14:backgroundMark x1="59615" y1="76509" x2="63287" y2="70582"/>
                        <a14:backgroundMark x1="63986" y1="69720" x2="65559" y2="68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2330496"/>
            <a:ext cx="2376264" cy="38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36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20" y="1899939"/>
            <a:ext cx="3161743" cy="47420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64424" y="2375353"/>
            <a:ext cx="27112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Fauteuil tapissier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36946" y="4725144"/>
            <a:ext cx="301108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 VILLAUME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Fauteuil Directoire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8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1372262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50" y="2060848"/>
            <a:ext cx="3459522" cy="44605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81258" y="2375353"/>
            <a:ext cx="2677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Peinture sur soie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55215" y="4725144"/>
            <a:ext cx="277454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PERREARD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CSLG Le Blanc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A la fontaine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28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528450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Noir et blanc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929196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Régis DUPUY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Hollywood sur mer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986" y="2187490"/>
            <a:ext cx="5989130" cy="39910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2715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3</a:t>
            </a:r>
            <a:r>
              <a:rPr lang="fr-FR" sz="2400" b="1" baseline="30000" dirty="0">
                <a:solidFill>
                  <a:srgbClr val="CC0000"/>
                </a:solidFill>
                <a:cs typeface="Arial" charset="0"/>
              </a:rPr>
              <a:t>ème</a:t>
            </a: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756358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08" y="2055139"/>
            <a:ext cx="4036004" cy="45868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3615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Couture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8142" y="4725144"/>
            <a:ext cx="399372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Elisabeth GUYOT DE LA TAILLE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Veste doudoune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3478" y="3128428"/>
            <a:ext cx="13599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1308529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02" y="1925927"/>
            <a:ext cx="3689593" cy="47160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3615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Couture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13443" y="4725144"/>
            <a:ext cx="285809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Nadine LEMAIRE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A l’aventure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3478" y="3128428"/>
            <a:ext cx="13599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1110254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82" y="2375354"/>
            <a:ext cx="6656631" cy="41235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3615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Couture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65696" y="4725144"/>
            <a:ext cx="255358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Elise BOUVARD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Sac George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30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2539361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899786"/>
            <a:ext cx="4036500" cy="46975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3615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Couture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65697" y="4725144"/>
            <a:ext cx="255358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Elise BOUVARD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Blouson Pilar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30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897383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640" y="2060848"/>
            <a:ext cx="3542461" cy="458112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3615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Couture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13444" y="4725144"/>
            <a:ext cx="285809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Isabelle CHASSAING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Sac voyage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30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2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1115313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752" y="2132856"/>
            <a:ext cx="5960856" cy="42845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24724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Points comptés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81751" y="4725144"/>
            <a:ext cx="331404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Dominique PARIS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CSAD -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Nouâtre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Si Paris m’était conté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30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3451566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88" y="1988840"/>
            <a:ext cx="5281296" cy="45224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247245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Points comptés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59863" y="4725144"/>
            <a:ext cx="372396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LASSAUCE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Promenade dans le parc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30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1040564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407" y="2996952"/>
            <a:ext cx="6884065" cy="24315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tissu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72224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Hardanger</a:t>
            </a:r>
            <a:endParaRPr lang="fr-FR" altLang="fr-FR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41843" y="4725144"/>
            <a:ext cx="240129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Dominique PA	RIS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CSAD -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Nouâtre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Galère 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7030" y="312842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2627619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57" y="2060848"/>
            <a:ext cx="4911095" cy="43531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Art du parchemin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17434" y="4725144"/>
            <a:ext cx="325012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Michelle FIGWER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Dentelle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pergamano</a:t>
            </a:r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»</a:t>
            </a:r>
          </a:p>
        </p:txBody>
      </p:sp>
    </p:spTree>
    <p:extLst>
      <p:ext uri="{BB962C8B-B14F-4D97-AF65-F5344CB8AC3E}">
        <p14:creationId xmlns:p14="http://schemas.microsoft.com/office/powerpoint/2010/main" val="1652290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45" y="2231233"/>
            <a:ext cx="5240943" cy="4149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de la reliure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3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ème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64143" y="4725144"/>
            <a:ext cx="295670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Brigitte MILLET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602 -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Romorantin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Les fleurs du mal »</a:t>
            </a:r>
          </a:p>
        </p:txBody>
      </p:sp>
    </p:spTree>
    <p:extLst>
      <p:ext uri="{BB962C8B-B14F-4D97-AF65-F5344CB8AC3E}">
        <p14:creationId xmlns:p14="http://schemas.microsoft.com/office/powerpoint/2010/main" val="2984561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Noir et blanc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929196"/>
            <a:ext cx="4168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 DESRUES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Méditation à </a:t>
            </a:r>
            <a:r>
              <a:rPr lang="fr-FR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Noirlac</a:t>
            </a: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859211"/>
            <a:ext cx="3138883" cy="47395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27150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2</a:t>
            </a:r>
            <a:r>
              <a:rPr lang="fr-FR" sz="2400" b="1" baseline="30000" dirty="0">
                <a:solidFill>
                  <a:srgbClr val="CC0000"/>
                </a:solidFill>
                <a:cs typeface="Arial" charset="0"/>
              </a:rPr>
              <a:t>ème</a:t>
            </a: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4247603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15" y="2236507"/>
            <a:ext cx="4668315" cy="4149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de la reliure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947617" y="2375353"/>
            <a:ext cx="119645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1</a:t>
            </a:r>
            <a:r>
              <a:rPr lang="fr-FR" altLang="fr-FR" sz="2400" b="1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er</a:t>
            </a: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prix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64142" y="4725144"/>
            <a:ext cx="295670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Monique AZARIAN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602 - </a:t>
            </a:r>
            <a:r>
              <a:rPr lang="fr-FR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Romorantin</a:t>
            </a: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La Dordogne »</a:t>
            </a:r>
          </a:p>
        </p:txBody>
      </p:sp>
    </p:spTree>
    <p:extLst>
      <p:ext uri="{BB962C8B-B14F-4D97-AF65-F5344CB8AC3E}">
        <p14:creationId xmlns:p14="http://schemas.microsoft.com/office/powerpoint/2010/main" val="592991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34" y="2204864"/>
            <a:ext cx="6235993" cy="39591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Métiers du cuir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75353"/>
            <a:ext cx="2113377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Maroquinerie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85654" y="4725144"/>
            <a:ext cx="440870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Françoise BILLARD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CSLG Le Blanc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Sac bandoulière rouge et noir »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53480" y="3128428"/>
            <a:ext cx="13599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Mention</a:t>
            </a:r>
          </a:p>
        </p:txBody>
      </p:sp>
    </p:spTree>
    <p:extLst>
      <p:ext uri="{BB962C8B-B14F-4D97-AF65-F5344CB8AC3E}">
        <p14:creationId xmlns:p14="http://schemas.microsoft.com/office/powerpoint/2010/main" val="32656399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5" b="95992" l="1487" r="97805">
                        <a14:backgroundMark x1="31020" y1="88677" x2="37606" y2="75651"/>
                        <a14:backgroundMark x1="61898" y1="66934" x2="66147" y2="66733"/>
                        <a14:backgroundMark x1="25708" y1="86473" x2="26558" y2="86874"/>
                        <a14:backgroundMark x1="18909" y1="81864" x2="22805" y2="84770"/>
                        <a14:backgroundMark x1="22592" y1="84970" x2="22592" y2="84970"/>
                        <a14:backgroundMark x1="85198" y1="71643" x2="86473" y2="72946"/>
                        <a14:backgroundMark x1="92705" y1="73848" x2="92989" y2="71443"/>
                        <a14:backgroundMark x1="94972" y1="57214" x2="96176" y2="52004"/>
                        <a14:backgroundMark x1="3045" y1="69840" x2="3329" y2="66333"/>
                        <a14:backgroundMark x1="3329" y1="74449" x2="2904" y2="73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56" y="2492896"/>
            <a:ext cx="5873521" cy="4149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de la Banque Française Mutualiste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59198"/>
            <a:ext cx="141286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Kirigami</a:t>
            </a:r>
            <a:endParaRPr lang="fr-FR" altLang="fr-FR" sz="24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72930" y="4725144"/>
            <a:ext cx="285809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Chantal BECHARD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123 - Orléans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El toro »</a:t>
            </a:r>
          </a:p>
        </p:txBody>
      </p:sp>
    </p:spTree>
    <p:extLst>
      <p:ext uri="{BB962C8B-B14F-4D97-AF65-F5344CB8AC3E}">
        <p14:creationId xmlns:p14="http://schemas.microsoft.com/office/powerpoint/2010/main" val="2023422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9DD0B1D-6140-A2D0-C018-A161044DD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67" y="2492896"/>
            <a:ext cx="5358299" cy="41490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9416" y="116632"/>
            <a:ext cx="63257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9416" y="1557164"/>
            <a:ext cx="8574839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41313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Prix de la ligue Centre-Val de Loire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39416" y="2359198"/>
            <a:ext cx="2231999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fr-FR" altLang="fr-FR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Scrapbooking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1987" y="4725144"/>
            <a:ext cx="407188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Michelle FIGWER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CSA BA 705 - Tours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Photos tellement spéciales »</a:t>
            </a:r>
          </a:p>
        </p:txBody>
      </p:sp>
    </p:spTree>
    <p:extLst>
      <p:ext uri="{BB962C8B-B14F-4D97-AF65-F5344CB8AC3E}">
        <p14:creationId xmlns:p14="http://schemas.microsoft.com/office/powerpoint/2010/main" val="3480264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677083" y="1772816"/>
            <a:ext cx="8771160" cy="111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SzPct val="100000"/>
              <a:defRPr/>
            </a:pPr>
            <a:r>
              <a:rPr lang="fr-FR" altLang="fr-FR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Merci de votre attention</a:t>
            </a:r>
          </a:p>
        </p:txBody>
      </p:sp>
      <p:pic>
        <p:nvPicPr>
          <p:cNvPr id="1843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663" y="3788586"/>
            <a:ext cx="3378497" cy="281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2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8448" y="357166"/>
            <a:ext cx="1625429" cy="106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1"/>
          <p:cNvSpPr txBox="1">
            <a:spLocks noChangeArrowheads="1"/>
          </p:cNvSpPr>
          <p:nvPr/>
        </p:nvSpPr>
        <p:spPr bwMode="auto">
          <a:xfrm>
            <a:off x="839416" y="1556792"/>
            <a:ext cx="1044116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1313" indent="-341313"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1pPr>
            <a:lvl2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2pPr>
            <a:lvl3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3pPr>
            <a:lvl4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4pPr>
            <a:lvl5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>
                <a:solidFill>
                  <a:srgbClr val="000000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ts val="800"/>
              </a:spcBef>
              <a:buClr>
                <a:srgbClr val="FFFFFF"/>
              </a:buClr>
              <a:buSzPct val="100000"/>
              <a:defRPr/>
            </a:pPr>
            <a:r>
              <a:rPr lang="fr-FR" altLang="fr-FR" sz="36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Noir et blanc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9788" y="4725144"/>
            <a:ext cx="55442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Catherine CHAUVEAU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ASEA - Bourges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 Elégance et capeline à Granville plage »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86056" y="166342"/>
            <a:ext cx="6325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fr-FR" sz="2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salon artistique du Centre-Val de Loire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0A30829-7915-CFEE-A049-BC66CEC47E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060848"/>
            <a:ext cx="2972760" cy="45292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59169" y="2391271"/>
            <a:ext cx="107593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1</a:t>
            </a:r>
            <a:r>
              <a:rPr lang="fr-FR" sz="2400" b="1" baseline="30000" dirty="0">
                <a:solidFill>
                  <a:srgbClr val="CC0000"/>
                </a:solidFill>
                <a:cs typeface="Arial" charset="0"/>
              </a:rPr>
              <a:t>er</a:t>
            </a:r>
            <a:r>
              <a:rPr lang="fr-FR" sz="2400" b="1" dirty="0">
                <a:solidFill>
                  <a:srgbClr val="CC0000"/>
                </a:solidFill>
                <a:cs typeface="Arial" charset="0"/>
              </a:rPr>
              <a:t> prix</a:t>
            </a:r>
          </a:p>
        </p:txBody>
      </p:sp>
    </p:spTree>
    <p:extLst>
      <p:ext uri="{BB962C8B-B14F-4D97-AF65-F5344CB8AC3E}">
        <p14:creationId xmlns:p14="http://schemas.microsoft.com/office/powerpoint/2010/main" val="700928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Arial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3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Arial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19341</TotalTime>
  <Words>2142</Words>
  <Application>Microsoft Office PowerPoint</Application>
  <PresentationFormat>Grand écran</PresentationFormat>
  <Paragraphs>613</Paragraphs>
  <Slides>84</Slides>
  <Notes>84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84</vt:i4>
      </vt:variant>
    </vt:vector>
  </HeadingPairs>
  <TitlesOfParts>
    <vt:vector size="90" baseType="lpstr">
      <vt:lpstr>Arial</vt:lpstr>
      <vt:lpstr>Calibri</vt:lpstr>
      <vt:lpstr>StarSymbol</vt:lpstr>
      <vt:lpstr>Times New Roman</vt:lpstr>
      <vt:lpstr>1_Modèle par défaut</vt:lpstr>
      <vt:lpstr>13_Modèle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Philippe Berton</cp:lastModifiedBy>
  <cp:revision>852</cp:revision>
  <cp:lastPrinted>1601-01-01T00:00:00Z</cp:lastPrinted>
  <dcterms:created xsi:type="dcterms:W3CDTF">2012-02-14T13:29:31Z</dcterms:created>
  <dcterms:modified xsi:type="dcterms:W3CDTF">2024-04-17T08:07:20Z</dcterms:modified>
</cp:coreProperties>
</file>